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0" r:id="rId2"/>
    <p:sldId id="265" r:id="rId3"/>
    <p:sldId id="271" r:id="rId4"/>
    <p:sldId id="268" r:id="rId5"/>
    <p:sldId id="261" r:id="rId6"/>
    <p:sldId id="264" r:id="rId7"/>
    <p:sldId id="269" r:id="rId8"/>
    <p:sldId id="262" r:id="rId9"/>
    <p:sldId id="266" r:id="rId10"/>
    <p:sldId id="263" r:id="rId11"/>
    <p:sldId id="267" r:id="rId12"/>
    <p:sldId id="272" r:id="rId13"/>
    <p:sldId id="273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18D6C7-2455-4C92-BC6E-080E42AC0146}" type="datetimeFigureOut">
              <a:rPr lang="cs-CZ" smtClean="0"/>
              <a:pPr/>
              <a:t>08.05.2020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ABA90A-C373-4EAA-94D0-D17050561C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D6C7-2455-4C92-BC6E-080E42AC0146}" type="datetimeFigureOut">
              <a:rPr lang="cs-CZ" smtClean="0"/>
              <a:pPr/>
              <a:t>08.05.2020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A90A-C373-4EAA-94D0-D17050561C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D6C7-2455-4C92-BC6E-080E42AC0146}" type="datetimeFigureOut">
              <a:rPr lang="cs-CZ" smtClean="0"/>
              <a:pPr/>
              <a:t>08.05.2020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A90A-C373-4EAA-94D0-D17050561C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D6C7-2455-4C92-BC6E-080E42AC0146}" type="datetimeFigureOut">
              <a:rPr lang="cs-CZ" smtClean="0"/>
              <a:pPr/>
              <a:t>08.05.2020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A90A-C373-4EAA-94D0-D17050561CE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D6C7-2455-4C92-BC6E-080E42AC0146}" type="datetimeFigureOut">
              <a:rPr lang="cs-CZ" smtClean="0"/>
              <a:pPr/>
              <a:t>08.05.2020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A90A-C373-4EAA-94D0-D17050561CE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D6C7-2455-4C92-BC6E-080E42AC0146}" type="datetimeFigureOut">
              <a:rPr lang="cs-CZ" smtClean="0"/>
              <a:pPr/>
              <a:t>08.05.2020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A90A-C373-4EAA-94D0-D17050561CE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D6C7-2455-4C92-BC6E-080E42AC0146}" type="datetimeFigureOut">
              <a:rPr lang="cs-CZ" smtClean="0"/>
              <a:pPr/>
              <a:t>08.05.2020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A90A-C373-4EAA-94D0-D17050561C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D6C7-2455-4C92-BC6E-080E42AC0146}" type="datetimeFigureOut">
              <a:rPr lang="cs-CZ" smtClean="0"/>
              <a:pPr/>
              <a:t>08.05.2020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A90A-C373-4EAA-94D0-D17050561CE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D6C7-2455-4C92-BC6E-080E42AC0146}" type="datetimeFigureOut">
              <a:rPr lang="cs-CZ" smtClean="0"/>
              <a:pPr/>
              <a:t>08.05.2020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A90A-C373-4EAA-94D0-D17050561C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D18D6C7-2455-4C92-BC6E-080E42AC0146}" type="datetimeFigureOut">
              <a:rPr lang="cs-CZ" smtClean="0"/>
              <a:pPr/>
              <a:t>08.05.2020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BA90A-C373-4EAA-94D0-D17050561C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18D6C7-2455-4C92-BC6E-080E42AC0146}" type="datetimeFigureOut">
              <a:rPr lang="cs-CZ" smtClean="0"/>
              <a:pPr/>
              <a:t>08.05.2020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ABA90A-C373-4EAA-94D0-D17050561CE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D18D6C7-2455-4C92-BC6E-080E42AC0146}" type="datetimeFigureOut">
              <a:rPr lang="cs-CZ" smtClean="0"/>
              <a:pPr/>
              <a:t>08.05.2020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AABA90A-C373-4EAA-94D0-D17050561CE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Nepatří žádnému státu</a:t>
            </a:r>
          </a:p>
          <a:p>
            <a:r>
              <a:rPr lang="cs-CZ" dirty="0" smtClean="0"/>
              <a:t>Poloha: okolo jižního pólu</a:t>
            </a:r>
          </a:p>
          <a:p>
            <a:r>
              <a:rPr lang="cs-CZ" dirty="0" smtClean="0"/>
              <a:t>Rozloha: 14 mil km</a:t>
            </a:r>
            <a:r>
              <a:rPr lang="cs-CZ" baseline="30000" dirty="0" smtClean="0"/>
              <a:t>2</a:t>
            </a:r>
          </a:p>
          <a:p>
            <a:r>
              <a:rPr lang="cs-CZ" dirty="0" smtClean="0"/>
              <a:t>Většina území pokryta ledovcem o tloušťce až 5 km</a:t>
            </a:r>
          </a:p>
          <a:p>
            <a:r>
              <a:rPr lang="cs-CZ" dirty="0" smtClean="0"/>
              <a:t>Ledové kry na pobřeží a v moři (telení ledovce)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údaje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 18. století bylo vypraveno několik námořních expedicí s cílem nalézt Antarktidu. Postupně lidé objevovali různé ostrovy a souostroví, patřící již k Antarktidě.</a:t>
            </a:r>
          </a:p>
          <a:p>
            <a:r>
              <a:rPr lang="cs-CZ" dirty="0" smtClean="0"/>
              <a:t>V letech 1819 - 1821 velel námořní výpravě k jižnímu polárnímu kruhu F.G. </a:t>
            </a:r>
            <a:r>
              <a:rPr lang="cs-CZ" dirty="0" err="1" smtClean="0"/>
              <a:t>Bellingshausen</a:t>
            </a:r>
            <a:r>
              <a:rPr lang="cs-CZ" dirty="0" smtClean="0"/>
              <a:t> a významně přispěl k objevům a výzkumu v antarktické oblasti. Pravděpodobně byl prvním, kdo Antarktidu spatřil.</a:t>
            </a:r>
          </a:p>
          <a:p>
            <a:r>
              <a:rPr lang="cs-CZ" dirty="0" smtClean="0"/>
              <a:t>O dosažení jižního pólu spolu soupeřili </a:t>
            </a:r>
            <a:r>
              <a:rPr lang="cs-CZ" dirty="0" err="1" smtClean="0"/>
              <a:t>Roald</a:t>
            </a:r>
            <a:r>
              <a:rPr lang="cs-CZ" dirty="0" smtClean="0"/>
              <a:t> </a:t>
            </a:r>
            <a:r>
              <a:rPr lang="cs-CZ" dirty="0" err="1" smtClean="0"/>
              <a:t>Amundsen</a:t>
            </a:r>
            <a:r>
              <a:rPr lang="cs-CZ" dirty="0" smtClean="0"/>
              <a:t> a Robert </a:t>
            </a:r>
            <a:r>
              <a:rPr lang="cs-CZ" dirty="0" err="1" smtClean="0"/>
              <a:t>Falcon</a:t>
            </a:r>
            <a:r>
              <a:rPr lang="cs-CZ" dirty="0" smtClean="0"/>
              <a:t> </a:t>
            </a:r>
            <a:r>
              <a:rPr lang="cs-CZ" dirty="0" err="1" smtClean="0"/>
              <a:t>Scott</a:t>
            </a:r>
            <a:r>
              <a:rPr lang="cs-CZ" dirty="0" smtClean="0"/>
              <a:t>. </a:t>
            </a:r>
            <a:r>
              <a:rPr lang="cs-CZ" dirty="0" err="1" smtClean="0"/>
              <a:t>Amundsen</a:t>
            </a:r>
            <a:r>
              <a:rPr lang="cs-CZ" dirty="0" smtClean="0"/>
              <a:t> jej dobyl roku 1911 jako první.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 Antarktidy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Aan de Zuidpool - p1913-1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445"/>
            <a:ext cx="9134974" cy="603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873118" y="608400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Amundsenova</a:t>
            </a:r>
            <a:r>
              <a:rPr lang="en-US" dirty="0" smtClean="0"/>
              <a:t> </a:t>
            </a:r>
            <a:r>
              <a:rPr lang="en-US" dirty="0" err="1" smtClean="0"/>
              <a:t>výprava</a:t>
            </a:r>
            <a:r>
              <a:rPr lang="en-US" dirty="0" smtClean="0"/>
              <a:t> a </a:t>
            </a:r>
            <a:r>
              <a:rPr lang="en-US" dirty="0" err="1" smtClean="0"/>
              <a:t>dobytí</a:t>
            </a:r>
            <a:r>
              <a:rPr lang="en-US" dirty="0" smtClean="0"/>
              <a:t> </a:t>
            </a:r>
            <a:r>
              <a:rPr lang="en-US" dirty="0" err="1" smtClean="0"/>
              <a:t>jižního</a:t>
            </a:r>
            <a:r>
              <a:rPr lang="en-US" dirty="0" smtClean="0"/>
              <a:t> </a:t>
            </a:r>
            <a:r>
              <a:rPr lang="en-US" dirty="0" err="1" smtClean="0"/>
              <a:t>pólu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lvl="0" indent="-514350">
              <a:buFont typeface="+mj-lt"/>
              <a:buAutoNum type="arabicPeriod"/>
            </a:pPr>
            <a:r>
              <a:rPr lang="cs-CZ" sz="2800" dirty="0"/>
              <a:t>Čím je pokryt povrch Antarktidy?</a:t>
            </a:r>
          </a:p>
          <a:p>
            <a:pPr marL="624078" lvl="0" indent="-514350">
              <a:buFont typeface="+mj-lt"/>
              <a:buAutoNum type="arabicPeriod"/>
            </a:pPr>
            <a:r>
              <a:rPr lang="cs-CZ" sz="2800" dirty="0"/>
              <a:t>Kterému státu patří Antarktida?</a:t>
            </a:r>
          </a:p>
          <a:p>
            <a:pPr marL="624078" lvl="0" indent="-514350">
              <a:buFont typeface="+mj-lt"/>
              <a:buAutoNum type="arabicPeriod"/>
            </a:pPr>
            <a:r>
              <a:rPr lang="cs-CZ" sz="2800" dirty="0"/>
              <a:t>Jaké má Antarktida podnebí?</a:t>
            </a:r>
          </a:p>
          <a:p>
            <a:pPr marL="624078" lvl="0" indent="-514350">
              <a:buFont typeface="+mj-lt"/>
              <a:buAutoNum type="arabicPeriod"/>
            </a:pPr>
            <a:r>
              <a:rPr lang="cs-CZ" sz="2800" dirty="0"/>
              <a:t>Jmenuj 2 zvířata, která na Antarktidě žijí.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Odpověz na otázky: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077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lvl="0" indent="-514350">
              <a:buFont typeface="+mj-lt"/>
              <a:buAutoNum type="arabicPeriod"/>
            </a:pPr>
            <a:r>
              <a:rPr lang="cs-CZ" sz="2800" dirty="0"/>
              <a:t>Čím je pokryt povrch Antarktidy</a:t>
            </a:r>
            <a:r>
              <a:rPr lang="cs-CZ" sz="2800" dirty="0" smtClean="0"/>
              <a:t>?                </a:t>
            </a:r>
            <a:r>
              <a:rPr lang="cs-CZ" sz="2800" dirty="0" smtClean="0">
                <a:solidFill>
                  <a:srgbClr val="FF0000"/>
                </a:solidFill>
              </a:rPr>
              <a:t>převážně pevninským ledovcem </a:t>
            </a:r>
          </a:p>
          <a:p>
            <a:pPr marL="624078" lvl="0" indent="-514350">
              <a:buFont typeface="+mj-lt"/>
              <a:buAutoNum type="arabicPeriod"/>
            </a:pPr>
            <a:r>
              <a:rPr lang="cs-CZ" sz="2800" dirty="0" smtClean="0"/>
              <a:t>Kterému </a:t>
            </a:r>
            <a:r>
              <a:rPr lang="cs-CZ" sz="2800" dirty="0"/>
              <a:t>státu patří Antarktida</a:t>
            </a:r>
            <a:r>
              <a:rPr lang="cs-CZ" sz="2800" dirty="0" smtClean="0"/>
              <a:t>?       </a:t>
            </a:r>
            <a:r>
              <a:rPr lang="cs-CZ" sz="2800" dirty="0" smtClean="0">
                <a:solidFill>
                  <a:srgbClr val="FF0000"/>
                </a:solidFill>
              </a:rPr>
              <a:t>žádnému</a:t>
            </a:r>
            <a:endParaRPr lang="cs-CZ" sz="2800" dirty="0">
              <a:solidFill>
                <a:srgbClr val="FF0000"/>
              </a:solidFill>
            </a:endParaRPr>
          </a:p>
          <a:p>
            <a:pPr marL="624078" lvl="0" indent="-514350">
              <a:buFont typeface="+mj-lt"/>
              <a:buAutoNum type="arabicPeriod"/>
            </a:pPr>
            <a:r>
              <a:rPr lang="cs-CZ" sz="2800" dirty="0" smtClean="0"/>
              <a:t>Jaké má Antarktida podnebí?              </a:t>
            </a:r>
            <a:r>
              <a:rPr lang="cs-CZ" sz="2800" dirty="0" smtClean="0">
                <a:solidFill>
                  <a:srgbClr val="FF0000"/>
                </a:solidFill>
              </a:rPr>
              <a:t>polární</a:t>
            </a:r>
            <a:r>
              <a:rPr lang="cs-CZ" sz="2800" dirty="0" smtClean="0"/>
              <a:t>         </a:t>
            </a:r>
          </a:p>
          <a:p>
            <a:pPr marL="624078" lvl="0" indent="-514350">
              <a:buFont typeface="+mj-lt"/>
              <a:buAutoNum type="arabicPeriod"/>
            </a:pPr>
            <a:r>
              <a:rPr lang="cs-CZ" sz="2800" dirty="0" smtClean="0"/>
              <a:t>Jmenuj </a:t>
            </a:r>
            <a:r>
              <a:rPr lang="cs-CZ" sz="2800" dirty="0"/>
              <a:t>2 zvířata, která na Antarktidě žijí</a:t>
            </a:r>
            <a:r>
              <a:rPr lang="cs-CZ" sz="2800" dirty="0" smtClean="0"/>
              <a:t>. </a:t>
            </a:r>
            <a:r>
              <a:rPr lang="cs-CZ" sz="2800" dirty="0" smtClean="0">
                <a:solidFill>
                  <a:srgbClr val="FF0000"/>
                </a:solidFill>
              </a:rPr>
              <a:t>tučňák, tuleň, albatros, chaluha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98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75856" y="551723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Antarktida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mapě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2" y="620688"/>
            <a:ext cx="891696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004"/>
            <a:ext cx="6096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915816" y="638132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Antarktida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satelitním</a:t>
            </a:r>
            <a:r>
              <a:rPr lang="en-US" dirty="0" smtClean="0"/>
              <a:t> </a:t>
            </a:r>
            <a:r>
              <a:rPr lang="en-US" dirty="0" err="1" smtClean="0"/>
              <a:t>snímku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3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9" y="0"/>
            <a:ext cx="9170374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220072" y="606877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telení</a:t>
            </a:r>
            <a:r>
              <a:rPr lang="en-US" dirty="0" smtClean="0"/>
              <a:t> </a:t>
            </a:r>
            <a:r>
              <a:rPr lang="en-US" dirty="0" err="1" smtClean="0"/>
              <a:t>ledovce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2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Podnebí: polární – celý rok mrazivo, téměř bez srážek, silné větry </a:t>
            </a:r>
          </a:p>
          <a:p>
            <a:r>
              <a:rPr lang="cs-CZ" dirty="0" smtClean="0"/>
              <a:t>Nejnižší naměřená teplota na Zemi -89,2°C na ruské základně </a:t>
            </a:r>
            <a:r>
              <a:rPr lang="cs-CZ" dirty="0" err="1" smtClean="0"/>
              <a:t>Vostok</a:t>
            </a:r>
            <a:r>
              <a:rPr lang="cs-CZ" dirty="0" smtClean="0"/>
              <a:t> v roce 1983, nejvyšší 14,6°C</a:t>
            </a:r>
          </a:p>
          <a:p>
            <a:r>
              <a:rPr lang="cs-CZ" dirty="0" smtClean="0"/>
              <a:t>Mrazová poušť, na pobřeží i tundra</a:t>
            </a:r>
          </a:p>
          <a:p>
            <a:r>
              <a:rPr lang="cs-CZ" dirty="0" smtClean="0"/>
              <a:t>Porost: na pobřeží mechy a lišejníky</a:t>
            </a:r>
          </a:p>
          <a:p>
            <a:r>
              <a:rPr lang="cs-CZ" dirty="0" smtClean="0"/>
              <a:t>Zvířata: tučňáci, tuleni, chaluhy, albatrosi, velryby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Podnebí a krajina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228184" y="6141869"/>
            <a:ext cx="1405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</a:t>
            </a:r>
            <a:r>
              <a:rPr lang="cs-CZ" dirty="0" err="1" smtClean="0"/>
              <a:t>uleň</a:t>
            </a:r>
            <a:r>
              <a:rPr lang="en-US" dirty="0" smtClean="0"/>
              <a:t> </a:t>
            </a:r>
            <a:r>
              <a:rPr lang="en-US" dirty="0" err="1" smtClean="0"/>
              <a:t>obecný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330" cy="607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62763" cy="602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228184" y="6141869"/>
            <a:ext cx="1617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tučňák</a:t>
            </a:r>
            <a:r>
              <a:rPr lang="en-US" dirty="0" smtClean="0"/>
              <a:t> </a:t>
            </a:r>
            <a:r>
              <a:rPr lang="en-US" dirty="0" err="1" smtClean="0"/>
              <a:t>císařský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497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Vědecké výzkumné stanice různých států (zkoumají podnebí, ledovec, nerostné bohatství)</a:t>
            </a:r>
          </a:p>
          <a:p>
            <a:r>
              <a:rPr lang="cs-CZ" sz="2800" dirty="0" smtClean="0"/>
              <a:t>Dříve teplejší podnebí → zásoby nerostných surovin</a:t>
            </a:r>
          </a:p>
          <a:p>
            <a:r>
              <a:rPr lang="cs-CZ" sz="2800" dirty="0" smtClean="0"/>
              <a:t>80% zásob sladké vody na Zemi</a:t>
            </a:r>
          </a:p>
          <a:p>
            <a:r>
              <a:rPr lang="cs-CZ" sz="2800" dirty="0" smtClean="0"/>
              <a:t>Smlouvami dané mírové využití, zákaz vojenských aktivit</a:t>
            </a:r>
            <a:endParaRPr lang="cs-CZ" sz="2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929190" y="6500834"/>
            <a:ext cx="4214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Výzkumná stanice</a:t>
            </a:r>
            <a:r>
              <a:rPr lang="en-US" dirty="0" smtClean="0"/>
              <a:t> </a:t>
            </a:r>
            <a:r>
              <a:rPr lang="en-US" dirty="0" err="1" smtClean="0"/>
              <a:t>Amundsena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53"/>
            <a:ext cx="7884368" cy="628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151</TotalTime>
  <Words>306</Words>
  <Application>Microsoft Office PowerPoint</Application>
  <PresentationFormat>Předvádění na obrazovce (4:3)</PresentationFormat>
  <Paragraphs>38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Lucida Sans Unicode</vt:lpstr>
      <vt:lpstr>Verdana</vt:lpstr>
      <vt:lpstr>Wingdings 2</vt:lpstr>
      <vt:lpstr>Wingdings 3</vt:lpstr>
      <vt:lpstr>Shluk</vt:lpstr>
      <vt:lpstr>Základní údaje</vt:lpstr>
      <vt:lpstr>Prezentace aplikace PowerPoint</vt:lpstr>
      <vt:lpstr>Prezentace aplikace PowerPoint</vt:lpstr>
      <vt:lpstr>Prezentace aplikace PowerPoint</vt:lpstr>
      <vt:lpstr>Podnebí a krajina</vt:lpstr>
      <vt:lpstr>Prezentace aplikace PowerPoint</vt:lpstr>
      <vt:lpstr>Prezentace aplikace PowerPoint</vt:lpstr>
      <vt:lpstr>Využití</vt:lpstr>
      <vt:lpstr>Prezentace aplikace PowerPoint</vt:lpstr>
      <vt:lpstr>Výzkum Antarktidy</vt:lpstr>
      <vt:lpstr>Prezentace aplikace PowerPoint</vt:lpstr>
      <vt:lpstr>Odpověz na otázky:</vt:lpstr>
      <vt:lpstr>Řešení:</vt:lpstr>
    </vt:vector>
  </TitlesOfParts>
  <Company>ZŠ Bohdalov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Dagmar Laštovičková</dc:creator>
  <cp:lastModifiedBy>Romana Nenáhlová</cp:lastModifiedBy>
  <cp:revision>21</cp:revision>
  <dcterms:created xsi:type="dcterms:W3CDTF">2014-09-11T15:02:47Z</dcterms:created>
  <dcterms:modified xsi:type="dcterms:W3CDTF">2020-05-08T15:58:19Z</dcterms:modified>
</cp:coreProperties>
</file>